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1050"/>
            <a:ext cx="1800000" cy="536575"/>
          </a:xfrm>
        </p:spPr>
        <p:txBody>
          <a:bodyPr>
            <a:noAutofit/>
          </a:bodyPr>
          <a:lstStyle/>
          <a:p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janvier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février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70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mars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868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avril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04800" y="40322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mai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juin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770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juillet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août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04800" y="60134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septembre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672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octobre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6770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novembre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868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décembre</a:t>
            </a:r>
            <a:endParaRPr lang="es-E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Months</a:t>
            </a:r>
            <a:r>
              <a:rPr lang="es-ES" sz="2400" b="1" dirty="0" smtClean="0">
                <a:latin typeface="Comic Sans MS" panose="030F0702030302020204" pitchFamily="66" charset="0"/>
              </a:rPr>
              <a:t> – </a:t>
            </a:r>
            <a:r>
              <a:rPr lang="es-ES" sz="2400" b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Mois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49" y="1216931"/>
            <a:ext cx="1459688" cy="720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58" y="1216931"/>
            <a:ext cx="1617884" cy="7200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285" y="1216931"/>
            <a:ext cx="1269767" cy="72000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9457" y="1216931"/>
            <a:ext cx="1065937" cy="7200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737" y="3036108"/>
            <a:ext cx="1015312" cy="7200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46888" y="3036108"/>
            <a:ext cx="1040625" cy="72000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9308" y="3036108"/>
            <a:ext cx="935720" cy="720000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18651" y="3036108"/>
            <a:ext cx="1347549" cy="720000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4800" y="5164318"/>
            <a:ext cx="1887187" cy="720000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13319" y="5164318"/>
            <a:ext cx="1507763" cy="720000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54511" y="5164318"/>
            <a:ext cx="1825314" cy="720000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98051" y="5164318"/>
            <a:ext cx="178874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janvier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9</cp:revision>
  <dcterms:created xsi:type="dcterms:W3CDTF">2006-08-16T00:00:00Z</dcterms:created>
  <dcterms:modified xsi:type="dcterms:W3CDTF">2015-10-26T08:47:54Z</dcterms:modified>
</cp:coreProperties>
</file>